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61" r:id="rId4"/>
    <p:sldId id="305" r:id="rId5"/>
    <p:sldId id="306" r:id="rId6"/>
    <p:sldId id="307" r:id="rId7"/>
    <p:sldId id="308" r:id="rId8"/>
    <p:sldId id="260" r:id="rId9"/>
    <p:sldId id="262" r:id="rId10"/>
    <p:sldId id="309" r:id="rId11"/>
    <p:sldId id="310" r:id="rId12"/>
    <p:sldId id="312" r:id="rId13"/>
    <p:sldId id="313" r:id="rId14"/>
    <p:sldId id="316" r:id="rId15"/>
    <p:sldId id="315" r:id="rId16"/>
    <p:sldId id="314" r:id="rId17"/>
    <p:sldId id="266" r:id="rId18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0"/>
      <p:bold r:id="rId21"/>
      <p:italic r:id="rId22"/>
      <p:boldItalic r:id="rId23"/>
    </p:embeddedFont>
    <p:embeddedFont>
      <p:font typeface="Barlow Semi Condensed Medium" panose="00000606000000000000" pitchFamily="2" charset="0"/>
      <p:regular r:id="rId24"/>
      <p:bold r:id="rId25"/>
      <p:italic r:id="rId26"/>
      <p:boldItalic r:id="rId27"/>
    </p:embeddedFont>
    <p:embeddedFont>
      <p:font typeface="Fjalla One" panose="02000506040000020004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2C6404-A3D9-481D-BE67-6741ED73BAF6}">
  <a:tblStyle styleId="{142C6404-A3D9-481D-BE67-6741ED73BA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4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083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37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76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444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1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7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0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88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91235" y="1999939"/>
            <a:ext cx="3763030" cy="1611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0" dirty="0">
                <a:solidFill>
                  <a:schemeClr val="accent1"/>
                </a:solidFill>
              </a:rPr>
              <a:t>EXCEL</a:t>
            </a:r>
            <a:endParaRPr sz="10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</a:t>
            </a:r>
            <a:endParaRPr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E7AA991-78F8-CC8D-8F16-7EB9D5040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16" y="1038150"/>
            <a:ext cx="4175709" cy="320884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31A8360-23E9-AEBA-92D5-EE1E7FA31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442" y="1038149"/>
            <a:ext cx="3600281" cy="3208841"/>
          </a:xfrm>
          <a:prstGeom prst="rect">
            <a:avLst/>
          </a:prstGeom>
        </p:spPr>
      </p:pic>
      <p:pic>
        <p:nvPicPr>
          <p:cNvPr id="2" name="WhatsApp Audio 2024-08-08 at 13.53.56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C89C4AED-3337-BD8A-BFFA-3FFE73BF8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877" y="41053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MÉDIA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F2A508-ACAF-96AD-D539-56F6FC61F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952" y="1481960"/>
            <a:ext cx="6605751" cy="1880476"/>
          </a:xfrm>
          <a:prstGeom prst="rect">
            <a:avLst/>
          </a:prstGeom>
        </p:spPr>
      </p:pic>
      <p:pic>
        <p:nvPicPr>
          <p:cNvPr id="2" name="WhatsApp Audio 2024-08-08 at 11.32.34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36B382CD-7581-283C-217D-245E8100B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058" y="40180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1361336" y="187804"/>
            <a:ext cx="625151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FORMATAÇÃO CONDICIONAL DE UMA TABELA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53AB8E-2455-E112-8072-7C1BD157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49" y="1817937"/>
            <a:ext cx="3068737" cy="75381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E845836-1BA8-63B7-1268-D2D37CF14531}"/>
              </a:ext>
            </a:extLst>
          </p:cNvPr>
          <p:cNvSpPr/>
          <p:nvPr/>
        </p:nvSpPr>
        <p:spPr>
          <a:xfrm>
            <a:off x="1052447" y="1842180"/>
            <a:ext cx="1188615" cy="774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021939-114B-CBD8-F923-8BC72F05B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649" y="881747"/>
            <a:ext cx="3068737" cy="75381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A746F07-EBA2-E57B-878C-56956AF3896E}"/>
              </a:ext>
            </a:extLst>
          </p:cNvPr>
          <p:cNvSpPr/>
          <p:nvPr/>
        </p:nvSpPr>
        <p:spPr>
          <a:xfrm>
            <a:off x="4333548" y="4243388"/>
            <a:ext cx="467052" cy="424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612605-49F7-82CA-72FC-78AD96EF8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649" y="2754127"/>
            <a:ext cx="1886213" cy="466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4F9F29-9C38-5F68-28DF-6EE8FC922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488" y="3490536"/>
            <a:ext cx="3067478" cy="2667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A9BC9EF-87C9-C28B-D609-85B8435C7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796864"/>
            <a:ext cx="3705226" cy="12637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9B353E2-804B-4436-6663-5705C44FB8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5655" y="2170509"/>
            <a:ext cx="2213976" cy="190998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22199ED-6C1B-9CF2-E9DD-46EB54594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2725" y="4107594"/>
            <a:ext cx="3068736" cy="916567"/>
          </a:xfrm>
          <a:prstGeom prst="rect">
            <a:avLst/>
          </a:prstGeom>
        </p:spPr>
      </p:pic>
      <p:sp>
        <p:nvSpPr>
          <p:cNvPr id="21" name="Google Shape;2614;p46">
            <a:extLst>
              <a:ext uri="{FF2B5EF4-FFF2-40B4-BE49-F238E27FC236}">
                <a16:creationId xmlns:a16="http://schemas.microsoft.com/office/drawing/2014/main" id="{AE19F212-6279-01FE-90DE-9DFE5D061265}"/>
              </a:ext>
            </a:extLst>
          </p:cNvPr>
          <p:cNvSpPr txBox="1"/>
          <p:nvPr/>
        </p:nvSpPr>
        <p:spPr>
          <a:xfrm>
            <a:off x="714759" y="1061390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" name="Google Shape;2614;p46">
            <a:extLst>
              <a:ext uri="{FF2B5EF4-FFF2-40B4-BE49-F238E27FC236}">
                <a16:creationId xmlns:a16="http://schemas.microsoft.com/office/drawing/2014/main" id="{13491FE1-B1C4-F9E2-B166-5B2A90E24C15}"/>
              </a:ext>
            </a:extLst>
          </p:cNvPr>
          <p:cNvSpPr txBox="1"/>
          <p:nvPr/>
        </p:nvSpPr>
        <p:spPr>
          <a:xfrm>
            <a:off x="718947" y="1957806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4" name="Google Shape;2614;p46">
            <a:extLst>
              <a:ext uri="{FF2B5EF4-FFF2-40B4-BE49-F238E27FC236}">
                <a16:creationId xmlns:a16="http://schemas.microsoft.com/office/drawing/2014/main" id="{F86AB3C4-A912-606F-5ECB-077C9A3EA86B}"/>
              </a:ext>
            </a:extLst>
          </p:cNvPr>
          <p:cNvSpPr txBox="1"/>
          <p:nvPr/>
        </p:nvSpPr>
        <p:spPr>
          <a:xfrm>
            <a:off x="718171" y="2730022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" name="Google Shape;2614;p46">
            <a:extLst>
              <a:ext uri="{FF2B5EF4-FFF2-40B4-BE49-F238E27FC236}">
                <a16:creationId xmlns:a16="http://schemas.microsoft.com/office/drawing/2014/main" id="{93133A67-628C-2589-2990-C0EBC082144F}"/>
              </a:ext>
            </a:extLst>
          </p:cNvPr>
          <p:cNvSpPr txBox="1"/>
          <p:nvPr/>
        </p:nvSpPr>
        <p:spPr>
          <a:xfrm>
            <a:off x="724284" y="3446903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" name="Google Shape;2614;p46">
            <a:extLst>
              <a:ext uri="{FF2B5EF4-FFF2-40B4-BE49-F238E27FC236}">
                <a16:creationId xmlns:a16="http://schemas.microsoft.com/office/drawing/2014/main" id="{1341F124-67A6-D4A0-E95E-95531BC8ADAB}"/>
              </a:ext>
            </a:extLst>
          </p:cNvPr>
          <p:cNvSpPr txBox="1"/>
          <p:nvPr/>
        </p:nvSpPr>
        <p:spPr>
          <a:xfrm>
            <a:off x="5185543" y="2474270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6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" name="Google Shape;2614;p46">
            <a:extLst>
              <a:ext uri="{FF2B5EF4-FFF2-40B4-BE49-F238E27FC236}">
                <a16:creationId xmlns:a16="http://schemas.microsoft.com/office/drawing/2014/main" id="{F48BC8F8-1002-CE47-D4E0-B03338F786A1}"/>
              </a:ext>
            </a:extLst>
          </p:cNvPr>
          <p:cNvSpPr txBox="1"/>
          <p:nvPr/>
        </p:nvSpPr>
        <p:spPr>
          <a:xfrm>
            <a:off x="4343401" y="834235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5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8" name="Google Shape;2614;p46">
            <a:extLst>
              <a:ext uri="{FF2B5EF4-FFF2-40B4-BE49-F238E27FC236}">
                <a16:creationId xmlns:a16="http://schemas.microsoft.com/office/drawing/2014/main" id="{F9936E5D-0577-9B58-65C7-13650FEEABFB}"/>
              </a:ext>
            </a:extLst>
          </p:cNvPr>
          <p:cNvSpPr txBox="1"/>
          <p:nvPr/>
        </p:nvSpPr>
        <p:spPr>
          <a:xfrm>
            <a:off x="4182386" y="3738629"/>
            <a:ext cx="509778" cy="6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7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WhatsApp Audio 2024-08-07 at 09.36.07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D1E05559-A6AE-154C-4862-07E6EC20E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24284" y="41594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4" y="267259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PROCV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88A077-05DF-E9B6-A9F8-C0F7AB99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1" y="933138"/>
            <a:ext cx="7732986" cy="3277223"/>
          </a:xfrm>
          <a:prstGeom prst="rect">
            <a:avLst/>
          </a:prstGeom>
        </p:spPr>
      </p:pic>
      <p:pic>
        <p:nvPicPr>
          <p:cNvPr id="2" name="WhatsApp Audio 2024-08-08 at 14.07.11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6EBE7009-3AFF-1DC4-AE7A-38D958A05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507" y="41748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4" y="267259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PROCV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4A435A-BE33-4611-A5B6-0AB2DFE8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9" y="1101212"/>
            <a:ext cx="7859110" cy="31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4" y="267259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PROCV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647B25-3A44-9CBE-D56B-93E1E726A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83" y="1116160"/>
            <a:ext cx="8258251" cy="2814280"/>
          </a:xfrm>
          <a:prstGeom prst="rect">
            <a:avLst/>
          </a:prstGeom>
        </p:spPr>
      </p:pic>
      <p:pic>
        <p:nvPicPr>
          <p:cNvPr id="2" name="WhatsApp Audio 2024-08-08 at 14.07.30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7E3CC79-1BE8-A82C-D463-F7E5DF478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845" y="40965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6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4" y="267259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PROCV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65A6ED-5877-7C85-89CD-B0DFACC7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5" y="1102700"/>
            <a:ext cx="8217778" cy="27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837162" y="898634"/>
            <a:ext cx="3904500" cy="3010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OBRIGADO PELA ATENÇÃO!</a:t>
            </a:r>
            <a:endParaRPr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7"/>
          <p:cNvSpPr txBox="1">
            <a:spLocks noGrp="1"/>
          </p:cNvSpPr>
          <p:nvPr>
            <p:ph type="subTitle" idx="1"/>
          </p:nvPr>
        </p:nvSpPr>
        <p:spPr>
          <a:xfrm>
            <a:off x="528851" y="1113864"/>
            <a:ext cx="3743280" cy="257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O QUE É EXCEL?</a:t>
            </a:r>
            <a:endParaRPr sz="7200" dirty="0"/>
          </a:p>
        </p:txBody>
      </p:sp>
      <p:grpSp>
        <p:nvGrpSpPr>
          <p:cNvPr id="1941" name="Google Shape;1941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942" name="Google Shape;1942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WhatsApp Audio 2024-08-08 at 13.22.07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3903148B-5101-C122-093D-ACF67274F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149" y="417163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Componentes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28145" y="1058752"/>
            <a:ext cx="335091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FAIXA DE OPÇÕES:</a:t>
            </a:r>
            <a:endParaRPr dirty="0"/>
          </a:p>
        </p:txBody>
      </p:sp>
      <p:pic>
        <p:nvPicPr>
          <p:cNvPr id="1026" name="Picture 2" descr="O Que é a Faixa de Opções do Excel - Tudo Excel">
            <a:extLst>
              <a:ext uri="{FF2B5EF4-FFF2-40B4-BE49-F238E27FC236}">
                <a16:creationId xmlns:a16="http://schemas.microsoft.com/office/drawing/2014/main" id="{8D2CD222-134C-5E87-AA4C-3C526D4D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" y="1723868"/>
            <a:ext cx="7784224" cy="219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Audio 2024-08-08 at 13.22.3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76BD5BAD-1910-3A86-C8B0-7BE2CEEDB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931" y="402037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Componentes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28145" y="1058752"/>
            <a:ext cx="335091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BARRA DE FÓRMULAS</a:t>
            </a:r>
            <a:r>
              <a:rPr lang="en" dirty="0">
                <a:solidFill>
                  <a:schemeClr val="accent1"/>
                </a:solidFill>
              </a:rPr>
              <a:t>:</a:t>
            </a:r>
            <a:endParaRPr dirty="0"/>
          </a:p>
        </p:txBody>
      </p:sp>
      <p:pic>
        <p:nvPicPr>
          <p:cNvPr id="5" name="Picture 4" descr="Inserta y modifica tus datos en Excel a través de la Barra de Fórmulas.">
            <a:extLst>
              <a:ext uri="{FF2B5EF4-FFF2-40B4-BE49-F238E27FC236}">
                <a16:creationId xmlns:a16="http://schemas.microsoft.com/office/drawing/2014/main" id="{6A039EE7-CE3B-2410-0072-A1863A8B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" y="1723868"/>
            <a:ext cx="7784224" cy="219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Audio 2024-08-08 at 13.22.31 (2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6B28778A-6152-DEF7-B961-52690C9F2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945" y="40847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Componentes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28145" y="1058752"/>
            <a:ext cx="335091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PLANILHAS</a:t>
            </a:r>
            <a:r>
              <a:rPr lang="en" dirty="0">
                <a:solidFill>
                  <a:schemeClr val="accent1"/>
                </a:solidFill>
              </a:rPr>
              <a:t>:</a:t>
            </a:r>
            <a:endParaRPr dirty="0"/>
          </a:p>
        </p:txBody>
      </p:sp>
      <p:pic>
        <p:nvPicPr>
          <p:cNvPr id="4" name="Picture 6" descr="Aprenda uma dica valiosa ao criar planilhas com diversas abas no Excel -  Cursos de Excel Online">
            <a:extLst>
              <a:ext uri="{FF2B5EF4-FFF2-40B4-BE49-F238E27FC236}">
                <a16:creationId xmlns:a16="http://schemas.microsoft.com/office/drawing/2014/main" id="{BC1198A4-A02A-3212-0670-BEA2F149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" y="1513976"/>
            <a:ext cx="7784224" cy="257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421D39-ED8E-9FB1-A700-CC947A709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129" y="4275516"/>
            <a:ext cx="3229426" cy="390580"/>
          </a:xfrm>
          <a:prstGeom prst="rect">
            <a:avLst/>
          </a:prstGeom>
        </p:spPr>
      </p:pic>
      <p:pic>
        <p:nvPicPr>
          <p:cNvPr id="6" name="WhatsApp Ptt 2024-08-07 at 21.14.35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4FDF755-5AD0-B8ED-B305-AB283AEF7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945" y="40847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Componentes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28145" y="1058752"/>
            <a:ext cx="335091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CÉLULAS:</a:t>
            </a:r>
            <a:endParaRPr dirty="0"/>
          </a:p>
        </p:txBody>
      </p:sp>
      <p:pic>
        <p:nvPicPr>
          <p:cNvPr id="4100" name="Picture 4" descr="Julio Battisti - Artigos e tutoriais gratuitos; Venda de livros, e-books,  video-aulas e cursos online.">
            <a:extLst>
              <a:ext uri="{FF2B5EF4-FFF2-40B4-BE49-F238E27FC236}">
                <a16:creationId xmlns:a16="http://schemas.microsoft.com/office/drawing/2014/main" id="{326EBA48-A21D-22ED-27B2-FDE77195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77" y="1665397"/>
            <a:ext cx="4011667" cy="21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Ptt 2024-08-07 at 21.15.25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8A7AACA7-A77B-AB85-D0BE-FDAD0EE8F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945" y="40847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Componentes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28145" y="1058752"/>
            <a:ext cx="335091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LINHA</a:t>
            </a:r>
            <a:r>
              <a:rPr lang="en" dirty="0">
                <a:solidFill>
                  <a:schemeClr val="accent1"/>
                </a:solidFill>
              </a:rPr>
              <a:t>S E COLUNAS:</a:t>
            </a:r>
            <a:endParaRPr dirty="0"/>
          </a:p>
        </p:txBody>
      </p:sp>
      <p:pic>
        <p:nvPicPr>
          <p:cNvPr id="5122" name="Picture 2" descr="Excel: células, linhas e colunas - Formação e Francesinhas">
            <a:extLst>
              <a:ext uri="{FF2B5EF4-FFF2-40B4-BE49-F238E27FC236}">
                <a16:creationId xmlns:a16="http://schemas.microsoft.com/office/drawing/2014/main" id="{803496C5-DD0D-1361-A3F8-94AD5999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26" y="1652670"/>
            <a:ext cx="4419791" cy="18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Ptt 2024-08-07 at 21.19.5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9DAB6D09-6B75-3D8C-BEB4-4B65B0996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945" y="39981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570397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FORMATAÇÃO DE UMA TABELA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53AB8E-2455-E112-8072-7C1BD157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29" y="2205058"/>
            <a:ext cx="3219899" cy="102884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E845836-1BA8-63B7-1268-D2D37CF14531}"/>
              </a:ext>
            </a:extLst>
          </p:cNvPr>
          <p:cNvSpPr/>
          <p:nvPr/>
        </p:nvSpPr>
        <p:spPr>
          <a:xfrm>
            <a:off x="2333296" y="2246586"/>
            <a:ext cx="1245476" cy="987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0FF8C0-3E6C-AAB2-929C-FED3EC2C9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339" y="1297819"/>
            <a:ext cx="3156028" cy="3275284"/>
          </a:xfrm>
          <a:prstGeom prst="rect">
            <a:avLst/>
          </a:prstGeom>
        </p:spPr>
      </p:pic>
      <p:pic>
        <p:nvPicPr>
          <p:cNvPr id="2" name="WhatsApp Audio 2024-08-08 at 00.29.0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D5C7D84E-6416-200F-25DD-6A77453C5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2729" y="408936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</a:t>
            </a:r>
            <a:endParaRPr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103592-3E9B-C012-338C-853C87D80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9" y="1641673"/>
            <a:ext cx="6989652" cy="2339119"/>
          </a:xfrm>
          <a:prstGeom prst="rect">
            <a:avLst/>
          </a:prstGeom>
        </p:spPr>
      </p:pic>
      <p:pic>
        <p:nvPicPr>
          <p:cNvPr id="2" name="WhatsApp Audio 2024-08-08 at 13.53.46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ACDBBEA2-63A8-7341-4AAC-2B8096C35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188" y="398079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59</Words>
  <Application>Microsoft Office PowerPoint</Application>
  <PresentationFormat>Apresentação na tela (16:9)</PresentationFormat>
  <Paragraphs>29</Paragraphs>
  <Slides>17</Slides>
  <Notes>17</Notes>
  <HiddenSlides>0</HiddenSlides>
  <MMClips>13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Fjalla One</vt:lpstr>
      <vt:lpstr>Barlow Semi Condensed</vt:lpstr>
      <vt:lpstr>Barlow Semi Condensed Medium</vt:lpstr>
      <vt:lpstr>Technology Consulting by Slidesgo</vt:lpstr>
      <vt:lpstr>Apresentação do PowerPoint</vt:lpstr>
      <vt:lpstr>Apresentação do PowerPoint</vt:lpstr>
      <vt:lpstr>Principais Componentes</vt:lpstr>
      <vt:lpstr>Principais Componentes</vt:lpstr>
      <vt:lpstr>Principais Componentes</vt:lpstr>
      <vt:lpstr>Principais Componentes</vt:lpstr>
      <vt:lpstr>Principais Componentes</vt:lpstr>
      <vt:lpstr>FORMATAÇÃO DE UMA TABELA</vt:lpstr>
      <vt:lpstr>SOMA</vt:lpstr>
      <vt:lpstr>SOMA</vt:lpstr>
      <vt:lpstr>MÉDIA</vt:lpstr>
      <vt:lpstr>FORMATAÇÃO CONDICIONAL DE UMA TABELA</vt:lpstr>
      <vt:lpstr>PROCV</vt:lpstr>
      <vt:lpstr>PROCV</vt:lpstr>
      <vt:lpstr>PROCV</vt:lpstr>
      <vt:lpstr>PROCV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Julia Ferreira da Silva</dc:creator>
  <cp:lastModifiedBy>Ana Julia Ferreira da Silva</cp:lastModifiedBy>
  <cp:revision>10</cp:revision>
  <dcterms:modified xsi:type="dcterms:W3CDTF">2024-08-08T17:13:28Z</dcterms:modified>
</cp:coreProperties>
</file>